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9" r:id="rId2"/>
    <p:sldId id="257" r:id="rId3"/>
    <p:sldId id="25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5" r:id="rId21"/>
    <p:sldId id="277" r:id="rId22"/>
    <p:sldId id="276" r:id="rId2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570DF94-A1CF-4E82-BA50-79F2D9A2C30F}" type="datetimeFigureOut">
              <a:rPr lang="es-MX" smtClean="0"/>
              <a:pPr/>
              <a:t>24/10/2008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3056559-3174-4033-AA82-C02B460F6CB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70DF94-A1CF-4E82-BA50-79F2D9A2C30F}" type="datetimeFigureOut">
              <a:rPr lang="es-MX" smtClean="0"/>
              <a:pPr/>
              <a:t>24/10/2008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056559-3174-4033-AA82-C02B460F6CB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70DF94-A1CF-4E82-BA50-79F2D9A2C30F}" type="datetimeFigureOut">
              <a:rPr lang="es-MX" smtClean="0"/>
              <a:pPr/>
              <a:t>24/10/2008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056559-3174-4033-AA82-C02B460F6CB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70DF94-A1CF-4E82-BA50-79F2D9A2C30F}" type="datetimeFigureOut">
              <a:rPr lang="es-MX" smtClean="0"/>
              <a:pPr/>
              <a:t>24/10/2008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056559-3174-4033-AA82-C02B460F6CBB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70DF94-A1CF-4E82-BA50-79F2D9A2C30F}" type="datetimeFigureOut">
              <a:rPr lang="es-MX" smtClean="0"/>
              <a:pPr/>
              <a:t>24/10/2008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056559-3174-4033-AA82-C02B460F6CBB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70DF94-A1CF-4E82-BA50-79F2D9A2C30F}" type="datetimeFigureOut">
              <a:rPr lang="es-MX" smtClean="0"/>
              <a:pPr/>
              <a:t>24/10/2008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056559-3174-4033-AA82-C02B460F6CBB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70DF94-A1CF-4E82-BA50-79F2D9A2C30F}" type="datetimeFigureOut">
              <a:rPr lang="es-MX" smtClean="0"/>
              <a:pPr/>
              <a:t>24/10/2008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056559-3174-4033-AA82-C02B460F6CB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70DF94-A1CF-4E82-BA50-79F2D9A2C30F}" type="datetimeFigureOut">
              <a:rPr lang="es-MX" smtClean="0"/>
              <a:pPr/>
              <a:t>24/10/2008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056559-3174-4033-AA82-C02B460F6CBB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70DF94-A1CF-4E82-BA50-79F2D9A2C30F}" type="datetimeFigureOut">
              <a:rPr lang="es-MX" smtClean="0"/>
              <a:pPr/>
              <a:t>24/10/2008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056559-3174-4033-AA82-C02B460F6CB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570DF94-A1CF-4E82-BA50-79F2D9A2C30F}" type="datetimeFigureOut">
              <a:rPr lang="es-MX" smtClean="0"/>
              <a:pPr/>
              <a:t>24/10/2008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056559-3174-4033-AA82-C02B460F6CB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570DF94-A1CF-4E82-BA50-79F2D9A2C30F}" type="datetimeFigureOut">
              <a:rPr lang="es-MX" smtClean="0"/>
              <a:pPr/>
              <a:t>24/10/2008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3056559-3174-4033-AA82-C02B460F6CBB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570DF94-A1CF-4E82-BA50-79F2D9A2C30F}" type="datetimeFigureOut">
              <a:rPr lang="es-MX" smtClean="0"/>
              <a:pPr/>
              <a:t>24/10/2008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3056559-3174-4033-AA82-C02B460F6CB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hyperlink" Target="http://www.educa.madrid.org/web/ies.newton.madrid/imagenes/images/LABORATORIO%20DE%20QUIMICA1_jpg.jpg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s-MX" b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LABORATORIO DE QUÍMICA</a:t>
            </a:r>
            <a:endParaRPr lang="es-MX" b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026" name="Picture 2" descr="Laboratorio químic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2071678"/>
            <a:ext cx="5611730" cy="3696917"/>
          </a:xfrm>
          <a:prstGeom prst="rect">
            <a:avLst/>
          </a:prstGeom>
          <a:noFill/>
        </p:spPr>
      </p:pic>
      <p:pic>
        <p:nvPicPr>
          <p:cNvPr id="1028" name="Picture 4" descr="Laboratório de química por quelmt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290" y="1571612"/>
            <a:ext cx="6215106" cy="4661330"/>
          </a:xfrm>
          <a:prstGeom prst="rect">
            <a:avLst/>
          </a:prstGeom>
          <a:noFill/>
        </p:spPr>
      </p:pic>
      <p:pic>
        <p:nvPicPr>
          <p:cNvPr id="1030" name="Picture 6" descr="http://www.educa.madrid.org/web/ies.newton.madrid/imagenes/images/LABORATORIO%20DE%20QUIMICA1_jpg.jpg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-196702" y="1"/>
            <a:ext cx="9340702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s-MX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PINZA DE HOFFMAN</a:t>
            </a:r>
            <a:endParaRPr lang="es-MX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1506" name="Picture 2" descr="http://www.aesadecv.com.mx/LETRA%20P_archivos/image00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500174"/>
            <a:ext cx="7304487" cy="4876819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s-MX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PINZA PARA TUBO DE ENSAYO</a:t>
            </a:r>
            <a:endParaRPr lang="es-MX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2530" name="Picture 2" descr="http://comercialdeacuicultura.com/data/productos/4323m.jpg"/>
          <p:cNvPicPr>
            <a:picLocks noChangeAspect="1" noChangeArrowheads="1"/>
          </p:cNvPicPr>
          <p:nvPr/>
        </p:nvPicPr>
        <p:blipFill>
          <a:blip r:embed="rId2"/>
          <a:srcRect t="15663" b="15662"/>
          <a:stretch>
            <a:fillRect/>
          </a:stretch>
        </p:blipFill>
        <p:spPr bwMode="auto">
          <a:xfrm>
            <a:off x="1071538" y="1500174"/>
            <a:ext cx="7177620" cy="4929222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s-MX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BÁSCULA GRANATARIA</a:t>
            </a:r>
            <a:endParaRPr lang="es-MX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3556" name="Picture 4" descr="balanza-granataria-triple-braz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1730550"/>
            <a:ext cx="4837592" cy="5127450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s-MX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EMBUDO DE SEPARACIÓN</a:t>
            </a:r>
            <a:endParaRPr lang="es-MX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4577" name="Picture 1" descr="Embudo de separación forma cónic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8926" y="1500174"/>
            <a:ext cx="3857652" cy="5357826"/>
          </a:xfrm>
          <a:prstGeom prst="rect">
            <a:avLst/>
          </a:prstGeom>
          <a:noFill/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s-MX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PINZA PARA CRISOL</a:t>
            </a:r>
            <a:endParaRPr lang="es-MX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5602" name="Picture 2" descr="http://www.aesadecv.com.mx/LETRA%20P_archivos/image02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1857364"/>
            <a:ext cx="6526979" cy="4357718"/>
          </a:xfrm>
          <a:prstGeom prst="rect">
            <a:avLst/>
          </a:prstGeom>
          <a:noFill/>
        </p:spPr>
      </p:pic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s-MX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MATRAZ DE DESTILACIÓN</a:t>
            </a:r>
            <a:endParaRPr lang="es-MX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6626" name="Picture 2" descr="matraz de destilación, vidrio borosilicat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5560" y="1500174"/>
            <a:ext cx="5120974" cy="5143536"/>
          </a:xfrm>
          <a:prstGeom prst="rect">
            <a:avLst/>
          </a:prstGeom>
          <a:noFill/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s-MX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VASO DE PRECIPITADOS</a:t>
            </a:r>
            <a:endParaRPr lang="es-MX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7650" name="Picture 2" descr="Vaso de Precipitados graduado - 600 ml en BoroSilicato Simax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1428712"/>
            <a:ext cx="5429288" cy="5429288"/>
          </a:xfrm>
          <a:prstGeom prst="rect">
            <a:avLst/>
          </a:prstGeom>
          <a:noFill/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s-MX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MATRAZ ERLENMEYER</a:t>
            </a:r>
            <a:endParaRPr lang="es-MX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8674" name="Picture 2" descr="Erlenmeyer flask 100m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488" y="1357298"/>
            <a:ext cx="3541548" cy="5500702"/>
          </a:xfrm>
          <a:prstGeom prst="rect">
            <a:avLst/>
          </a:prstGeom>
          <a:noFill/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s-MX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CRISOL METÁLICO</a:t>
            </a:r>
            <a:endParaRPr lang="es-MX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9698" name="Picture 2" descr="http://www.aesadecv.com.mx/LETRA%20C_archivos/image03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785926"/>
            <a:ext cx="6913727" cy="4717058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s-MX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CENTRÍFUGA</a:t>
            </a:r>
            <a:endParaRPr lang="es-MX" dirty="0"/>
          </a:p>
        </p:txBody>
      </p:sp>
      <p:pic>
        <p:nvPicPr>
          <p:cNvPr id="30722" name="Picture 2" descr="Centrifuga - Centrifug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1428736"/>
            <a:ext cx="4068769" cy="5429264"/>
          </a:xfrm>
          <a:prstGeom prst="rect">
            <a:avLst/>
          </a:prstGeom>
          <a:noFill/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es-MX" dirty="0" smtClean="0">
                <a:solidFill>
                  <a:schemeClr val="accent6">
                    <a:lumMod val="50000"/>
                  </a:schemeClr>
                </a:solidFill>
              </a:rPr>
              <a:t>MATERIAL E INSTRUMENTOS DE LABORATORIO DE QUÍMICA.</a:t>
            </a:r>
            <a:endParaRPr lang="es-MX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4338" name="AutoShape 2" descr="http://www.idafoundation.org/documents/microscope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4342" name="Picture 6" descr="http://img.genciencia.com/2008/06/microscopi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571612"/>
            <a:ext cx="3424077" cy="4781552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>
            <a:off x="4214810" y="2714620"/>
            <a:ext cx="4500594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MICROSCOPIO</a:t>
            </a:r>
            <a:endParaRPr lang="es-MX" sz="4800" dirty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s-MX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BISTURÍS</a:t>
            </a:r>
            <a:endParaRPr lang="es-MX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2770" name="Picture 2" descr="Equipos y materiales de laboratorio para química y biologí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38402" y="1571612"/>
            <a:ext cx="5515916" cy="5143536"/>
          </a:xfrm>
          <a:prstGeom prst="rect">
            <a:avLst/>
          </a:prstGeom>
          <a:noFill/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s-MX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GRADILLA DE MADERA</a:t>
            </a:r>
            <a:endParaRPr lang="es-MX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4818" name="Picture 2" descr="Equipos y materiales de laboratorio para química y biologí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9" y="1785926"/>
            <a:ext cx="8501122" cy="4000528"/>
          </a:xfrm>
          <a:prstGeom prst="rect">
            <a:avLst/>
          </a:prstGeom>
          <a:noFill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s-MX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DIVERSOS MATERIALES</a:t>
            </a:r>
            <a:endParaRPr lang="es-MX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3794" name="Picture 2" descr="Equipos y materiales de laboratorio para química y biologí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1928802"/>
            <a:ext cx="7143775" cy="4143404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ristalizadores por elaprendizerrante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1785926"/>
            <a:ext cx="5619756" cy="4214817"/>
          </a:xfrm>
          <a:prstGeom prst="rect">
            <a:avLst/>
          </a:prstGeom>
          <a:noFill/>
        </p:spPr>
      </p:pic>
      <p:sp>
        <p:nvSpPr>
          <p:cNvPr id="3" name="2 CuadroTexto"/>
          <p:cNvSpPr txBox="1"/>
          <p:nvPr/>
        </p:nvSpPr>
        <p:spPr>
          <a:xfrm>
            <a:off x="1142976" y="571480"/>
            <a:ext cx="6429420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CRISTALIZADORES</a:t>
            </a:r>
            <a:endParaRPr lang="es-MX" sz="5400" dirty="0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monografias.com/trabajos34/instrumental-laboratorio/Image130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12" y="1571612"/>
            <a:ext cx="3818232" cy="5036321"/>
          </a:xfrm>
          <a:prstGeom prst="rect">
            <a:avLst/>
          </a:prstGeom>
          <a:noFill/>
        </p:spPr>
      </p:pic>
      <p:sp>
        <p:nvSpPr>
          <p:cNvPr id="3" name="2 CuadroTexto"/>
          <p:cNvSpPr txBox="1"/>
          <p:nvPr/>
        </p:nvSpPr>
        <p:spPr>
          <a:xfrm>
            <a:off x="571472" y="500042"/>
            <a:ext cx="7643866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SOPORTE UNIVERSAL</a:t>
            </a:r>
            <a:endParaRPr lang="es-MX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Mechero Bunsen por elaprendizerrante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2143116"/>
            <a:ext cx="4762500" cy="3571875"/>
          </a:xfrm>
          <a:prstGeom prst="rect">
            <a:avLst/>
          </a:prstGeom>
          <a:noFill/>
        </p:spPr>
      </p:pic>
      <p:sp>
        <p:nvSpPr>
          <p:cNvPr id="3" name="2 CuadroTexto"/>
          <p:cNvSpPr txBox="1"/>
          <p:nvPr/>
        </p:nvSpPr>
        <p:spPr>
          <a:xfrm>
            <a:off x="1071538" y="714356"/>
            <a:ext cx="6286544" cy="7078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MECHERO DE BUNSEN</a:t>
            </a:r>
            <a:endParaRPr lang="es-MX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Matraz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78" y="1714488"/>
            <a:ext cx="2952754" cy="4842518"/>
          </a:xfrm>
          <a:prstGeom prst="rect">
            <a:avLst/>
          </a:prstGeom>
          <a:noFill/>
        </p:spPr>
      </p:pic>
      <p:sp>
        <p:nvSpPr>
          <p:cNvPr id="3" name="2 CuadroTexto"/>
          <p:cNvSpPr txBox="1"/>
          <p:nvPr/>
        </p:nvSpPr>
        <p:spPr>
          <a:xfrm>
            <a:off x="1142976" y="714356"/>
            <a:ext cx="6643734" cy="7078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MATRAZ</a:t>
            </a:r>
            <a:endParaRPr lang="es-MX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mechero de alcohol por elaprendizerrante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40" y="1142984"/>
            <a:ext cx="3381378" cy="5453835"/>
          </a:xfrm>
          <a:prstGeom prst="rect">
            <a:avLst/>
          </a:prstGeom>
          <a:noFill/>
        </p:spPr>
      </p:pic>
      <p:sp>
        <p:nvSpPr>
          <p:cNvPr id="3" name="2 CuadroTexto"/>
          <p:cNvSpPr txBox="1"/>
          <p:nvPr/>
        </p:nvSpPr>
        <p:spPr>
          <a:xfrm>
            <a:off x="714348" y="357166"/>
            <a:ext cx="8001056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LÁMPARA DE ALCOHOL</a:t>
            </a:r>
            <a:endParaRPr lang="es-MX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Mortero y maza de vidrio por elaprendizerrante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1571612"/>
            <a:ext cx="6667513" cy="5000635"/>
          </a:xfrm>
          <a:prstGeom prst="rect">
            <a:avLst/>
          </a:prstGeom>
          <a:noFill/>
        </p:spPr>
      </p:pic>
      <p:sp>
        <p:nvSpPr>
          <p:cNvPr id="3" name="2 CuadroTexto"/>
          <p:cNvSpPr txBox="1"/>
          <p:nvPr/>
        </p:nvSpPr>
        <p:spPr>
          <a:xfrm>
            <a:off x="571472" y="571480"/>
            <a:ext cx="8072494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MORTERO CON MANO</a:t>
            </a:r>
            <a:endParaRPr lang="es-MX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¡¡¡PROBETA de 1000ml UN REGALO¡¡¡¡¡¡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1071546"/>
            <a:ext cx="5856734" cy="5786454"/>
          </a:xfrm>
          <a:prstGeom prst="rect">
            <a:avLst/>
          </a:prstGeom>
          <a:noFill/>
        </p:spPr>
      </p:pic>
      <p:sp>
        <p:nvSpPr>
          <p:cNvPr id="3" name="2 CuadroTexto"/>
          <p:cNvSpPr txBox="1"/>
          <p:nvPr/>
        </p:nvSpPr>
        <p:spPr>
          <a:xfrm>
            <a:off x="571472" y="285728"/>
            <a:ext cx="8286808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PROBETA GRADUADA</a:t>
            </a:r>
            <a:endParaRPr lang="es-MX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450</TotalTime>
  <Words>60</Words>
  <Application>Microsoft Office PowerPoint</Application>
  <PresentationFormat>Presentación en pantalla (4:3)</PresentationFormat>
  <Paragraphs>23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3" baseType="lpstr">
      <vt:lpstr>Concurrencia</vt:lpstr>
      <vt:lpstr>LABORATORIO DE QUÍMICA</vt:lpstr>
      <vt:lpstr>MATERIAL E INSTRUMENTOS DE LABORATORIO DE QUÍMICA.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PINZA DE HOFFMAN</vt:lpstr>
      <vt:lpstr>PINZA PARA TUBO DE ENSAYO</vt:lpstr>
      <vt:lpstr>BÁSCULA GRANATARIA</vt:lpstr>
      <vt:lpstr>EMBUDO DE SEPARACIÓN</vt:lpstr>
      <vt:lpstr>PINZA PARA CRISOL</vt:lpstr>
      <vt:lpstr>MATRAZ DE DESTILACIÓN</vt:lpstr>
      <vt:lpstr>VASO DE PRECIPITADOS</vt:lpstr>
      <vt:lpstr>MATRAZ ERLENMEYER</vt:lpstr>
      <vt:lpstr>CRISOL METÁLICO</vt:lpstr>
      <vt:lpstr>CENTRÍFUGA</vt:lpstr>
      <vt:lpstr>BISTURÍS</vt:lpstr>
      <vt:lpstr>GRADILLA DE MADERA</vt:lpstr>
      <vt:lpstr>DIVERSOS MATERIALES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MATERIAL E INSTRUMENTOS DE LABORATORIO DE QUÍMICA.</dc:title>
  <dc:creator>oem</dc:creator>
  <cp:lastModifiedBy>oem</cp:lastModifiedBy>
  <cp:revision>46</cp:revision>
  <dcterms:created xsi:type="dcterms:W3CDTF">2008-10-21T21:16:14Z</dcterms:created>
  <dcterms:modified xsi:type="dcterms:W3CDTF">2008-10-24T23:43:58Z</dcterms:modified>
</cp:coreProperties>
</file>